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9968-B4F5-4279-954A-409D429B0688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4524-28FA-46C4-A4AB-0FFA321C0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423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9968-B4F5-4279-954A-409D429B0688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4524-28FA-46C4-A4AB-0FFA321C0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73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9968-B4F5-4279-954A-409D429B0688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4524-28FA-46C4-A4AB-0FFA321C0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144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9968-B4F5-4279-954A-409D429B0688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4524-28FA-46C4-A4AB-0FFA321C0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869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9968-B4F5-4279-954A-409D429B0688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4524-28FA-46C4-A4AB-0FFA321C0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984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9968-B4F5-4279-954A-409D429B0688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4524-28FA-46C4-A4AB-0FFA321C0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149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9968-B4F5-4279-954A-409D429B0688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4524-28FA-46C4-A4AB-0FFA321C0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655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9968-B4F5-4279-954A-409D429B0688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4524-28FA-46C4-A4AB-0FFA321C0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13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9968-B4F5-4279-954A-409D429B0688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4524-28FA-46C4-A4AB-0FFA321C0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36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9968-B4F5-4279-954A-409D429B0688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4524-28FA-46C4-A4AB-0FFA321C0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428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9968-B4F5-4279-954A-409D429B0688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4524-28FA-46C4-A4AB-0FFA321C0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056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09968-B4F5-4279-954A-409D429B0688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F4524-28FA-46C4-A4AB-0FFA321C0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980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exchangedownloads.smarttech.com/public/content/7f/7fdc0436-bbaf-4909-95ce-257e6ebad911/previews/medium/000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7" t="25150" r="14917" b="9696"/>
          <a:stretch/>
        </p:blipFill>
        <p:spPr bwMode="auto">
          <a:xfrm>
            <a:off x="3219451" y="1164"/>
            <a:ext cx="8629650" cy="685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16200000">
            <a:off x="-1146496" y="2745092"/>
            <a:ext cx="69344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err="1" smtClean="0">
                <a:solidFill>
                  <a:srgbClr val="FF0000"/>
                </a:solidFill>
              </a:rPr>
              <a:t>Relier</a:t>
            </a:r>
            <a:r>
              <a:rPr lang="en-US" sz="8800" b="1" dirty="0" smtClean="0">
                <a:solidFill>
                  <a:srgbClr val="FF0000"/>
                </a:solidFill>
              </a:rPr>
              <a:t> </a:t>
            </a:r>
            <a:r>
              <a:rPr lang="en-US" sz="8800" b="1" dirty="0" err="1" smtClean="0">
                <a:solidFill>
                  <a:srgbClr val="FF0000"/>
                </a:solidFill>
              </a:rPr>
              <a:t>Quatre</a:t>
            </a:r>
            <a:r>
              <a:rPr lang="en-US" sz="8800" b="1" dirty="0" smtClean="0">
                <a:solidFill>
                  <a:srgbClr val="FF0000"/>
                </a:solidFill>
              </a:rPr>
              <a:t>!</a:t>
            </a:r>
            <a:endParaRPr lang="en-US" sz="8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77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2016-04-05T13:41:06Z</dcterms:created>
  <dcterms:modified xsi:type="dcterms:W3CDTF">2016-04-05T13:41:14Z</dcterms:modified>
</cp:coreProperties>
</file>